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118A2C-BC70-47F9-831E-1C42558F95F0}" type="datetimeFigureOut">
              <a:rPr lang="ru-RU" smtClean="0"/>
              <a:t>04.10.2015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9F419-DCC4-4D5B-BE63-E1DE99DBBC5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z="1800" b="1" smtClean="0">
                <a:solidFill>
                  <a:srgbClr val="000000"/>
                </a:solidFill>
                <a:cs typeface="Arial" charset="0"/>
              </a:rPr>
              <a:t>Вмиг все соберёмся.</a:t>
            </a:r>
          </a:p>
          <a:p>
            <a:pPr eaLnBrk="1" hangingPunct="1">
              <a:spcBef>
                <a:spcPct val="0"/>
              </a:spcBef>
            </a:pPr>
            <a:r>
              <a:rPr lang="ru-RU" sz="1800" b="1" smtClean="0">
                <a:solidFill>
                  <a:srgbClr val="000000"/>
                </a:solidFill>
                <a:cs typeface="Arial" charset="0"/>
              </a:rPr>
              <a:t>Что умеем – не умеем</a:t>
            </a:r>
          </a:p>
          <a:p>
            <a:pPr eaLnBrk="1" hangingPunct="1">
              <a:spcBef>
                <a:spcPct val="0"/>
              </a:spcBef>
            </a:pPr>
            <a:r>
              <a:rPr lang="ru-RU" sz="1800" b="1" smtClean="0">
                <a:solidFill>
                  <a:srgbClr val="000000"/>
                </a:solidFill>
                <a:cs typeface="Arial" charset="0"/>
              </a:rPr>
              <a:t>Круто всем покажем!</a:t>
            </a:r>
          </a:p>
          <a:p>
            <a:pPr eaLnBrk="1" hangingPunct="1">
              <a:spcBef>
                <a:spcPct val="0"/>
              </a:spcBef>
            </a:pPr>
            <a:r>
              <a:rPr lang="ru-RU" sz="1800" b="1" smtClean="0">
                <a:solidFill>
                  <a:srgbClr val="000000"/>
                </a:solidFill>
                <a:cs typeface="Arial" charset="0"/>
              </a:rPr>
              <a:t>Кто таланты все раскроет?</a:t>
            </a:r>
          </a:p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95D794-0725-4CB6-845E-4AF652552808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6" descr="http://im5-tub-ru.yandex.net/i?id=68297209-10-72"/>
          <p:cNvPicPr>
            <a:picLocks noChangeAspect="1" noChangeArrowheads="1"/>
          </p:cNvPicPr>
          <p:nvPr/>
        </p:nvPicPr>
        <p:blipFill>
          <a:blip r:embed="rId3">
            <a:lum bright="20000"/>
          </a:blip>
          <a:srcRect/>
          <a:stretch>
            <a:fillRect/>
          </a:stretch>
        </p:blipFill>
        <p:spPr bwMode="auto">
          <a:xfrm>
            <a:off x="0" y="-26988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Прямоугольник 1"/>
          <p:cNvSpPr>
            <a:spLocks noChangeArrowheads="1"/>
          </p:cNvSpPr>
          <p:nvPr/>
        </p:nvSpPr>
        <p:spPr bwMode="auto">
          <a:xfrm>
            <a:off x="323850" y="3789363"/>
            <a:ext cx="4572000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290CDA"/>
                </a:solidFill>
              </a:rPr>
              <a:t>Покуражиться умеем и повеселиться</a:t>
            </a:r>
          </a:p>
          <a:p>
            <a:r>
              <a:rPr lang="ru-RU" sz="2400" b="1">
                <a:solidFill>
                  <a:srgbClr val="290CDA"/>
                </a:solidFill>
              </a:rPr>
              <a:t>Если надо песню сложим,</a:t>
            </a:r>
          </a:p>
          <a:p>
            <a:r>
              <a:rPr lang="ru-RU" sz="2400" b="1">
                <a:solidFill>
                  <a:srgbClr val="290CDA"/>
                </a:solidFill>
              </a:rPr>
              <a:t>Даже танец к ней приложим </a:t>
            </a:r>
          </a:p>
          <a:p>
            <a:r>
              <a:rPr lang="ru-RU" sz="2400" b="1">
                <a:solidFill>
                  <a:srgbClr val="290CDA"/>
                </a:solidFill>
              </a:rPr>
              <a:t>А уж, если что исполнить</a:t>
            </a:r>
          </a:p>
        </p:txBody>
      </p:sp>
      <p:pic>
        <p:nvPicPr>
          <p:cNvPr id="5124" name="Picture 4" descr="F:\ФОТО АГИТБРИГАДА\PC28012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0975" y="404813"/>
            <a:ext cx="451485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3" descr="F:\ФОТО АГИТБРИГАДА\PC280128.JPG"/>
          <p:cNvPicPr>
            <a:picLocks noChangeAspect="1" noChangeArrowheads="1"/>
          </p:cNvPicPr>
          <p:nvPr/>
        </p:nvPicPr>
        <p:blipFill>
          <a:blip r:embed="rId5"/>
          <a:srcRect b="15680"/>
          <a:stretch>
            <a:fillRect/>
          </a:stretch>
        </p:blipFill>
        <p:spPr bwMode="auto">
          <a:xfrm>
            <a:off x="3611563" y="404813"/>
            <a:ext cx="535305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Прямоугольник 1"/>
          <p:cNvSpPr>
            <a:spLocks noChangeArrowheads="1"/>
          </p:cNvSpPr>
          <p:nvPr/>
        </p:nvSpPr>
        <p:spPr bwMode="auto">
          <a:xfrm>
            <a:off x="4572000" y="3975100"/>
            <a:ext cx="4572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290CDA"/>
                </a:solidFill>
              </a:rPr>
              <a:t>Вмиг все соберёмся.</a:t>
            </a:r>
          </a:p>
          <a:p>
            <a:r>
              <a:rPr lang="ru-RU" sz="2400" b="1">
                <a:solidFill>
                  <a:srgbClr val="290CDA"/>
                </a:solidFill>
              </a:rPr>
              <a:t>Что умеем – не умеем</a:t>
            </a:r>
          </a:p>
          <a:p>
            <a:r>
              <a:rPr lang="ru-RU" sz="2400" b="1">
                <a:solidFill>
                  <a:srgbClr val="290CDA"/>
                </a:solidFill>
              </a:rPr>
              <a:t>Круто всем покажем!</a:t>
            </a:r>
          </a:p>
          <a:p>
            <a:r>
              <a:rPr lang="ru-RU" sz="2400" b="1">
                <a:solidFill>
                  <a:srgbClr val="290CDA"/>
                </a:solidFill>
              </a:rPr>
              <a:t>Кто таланты все раскроет?</a:t>
            </a:r>
          </a:p>
        </p:txBody>
      </p:sp>
      <p:pic>
        <p:nvPicPr>
          <p:cNvPr id="5127" name="Рисунок 9" descr="http://im3-tub-ru.yandex.net/i?id=132102452-50-72&amp;n=2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0975" y="5649913"/>
            <a:ext cx="1279525" cy="116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73125" y="5649913"/>
            <a:ext cx="8523288" cy="121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6" descr="http://im5-tub-ru.yandex.net/i?id=68297209-10-72"/>
          <p:cNvPicPr>
            <a:picLocks noChangeAspect="1" noChangeArrowheads="1"/>
          </p:cNvPicPr>
          <p:nvPr/>
        </p:nvPicPr>
        <p:blipFill>
          <a:blip r:embed="rId2">
            <a:lum bright="20000"/>
          </a:blip>
          <a:srcRect/>
          <a:stretch>
            <a:fillRect/>
          </a:stretch>
        </p:blipFill>
        <p:spPr bwMode="auto">
          <a:xfrm>
            <a:off x="-15875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F:\ФОТО АГИТБРИГАДА\P4120007.JPG"/>
          <p:cNvPicPr>
            <a:picLocks noChangeAspect="1" noChangeArrowheads="1"/>
          </p:cNvPicPr>
          <p:nvPr/>
        </p:nvPicPr>
        <p:blipFill>
          <a:blip r:embed="rId3"/>
          <a:srcRect b="9180"/>
          <a:stretch>
            <a:fillRect/>
          </a:stretch>
        </p:blipFill>
        <p:spPr bwMode="auto">
          <a:xfrm>
            <a:off x="323850" y="258763"/>
            <a:ext cx="3913188" cy="266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 descr="F:\ФОТО АГИТБРИГАДА\P4120028.JPG"/>
          <p:cNvPicPr>
            <a:picLocks noChangeAspect="1" noChangeArrowheads="1"/>
          </p:cNvPicPr>
          <p:nvPr/>
        </p:nvPicPr>
        <p:blipFill>
          <a:blip r:embed="rId4"/>
          <a:srcRect t="7323" b="22049"/>
          <a:stretch>
            <a:fillRect/>
          </a:stretch>
        </p:blipFill>
        <p:spPr bwMode="auto">
          <a:xfrm>
            <a:off x="4346575" y="258763"/>
            <a:ext cx="4762500" cy="252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 descr="F:\ФОТО АГИТБРИГАДА\P4120030.JPG"/>
          <p:cNvPicPr>
            <a:picLocks noChangeAspect="1" noChangeArrowheads="1"/>
          </p:cNvPicPr>
          <p:nvPr/>
        </p:nvPicPr>
        <p:blipFill>
          <a:blip r:embed="rId5"/>
          <a:srcRect l="20477" t="7762" b="23289"/>
          <a:stretch>
            <a:fillRect/>
          </a:stretch>
        </p:blipFill>
        <p:spPr bwMode="auto">
          <a:xfrm>
            <a:off x="4740275" y="2924175"/>
            <a:ext cx="3935413" cy="255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 descr="F:\ФОТО АГИТБРИГАДА\P4120054.JPG"/>
          <p:cNvPicPr>
            <a:picLocks noChangeAspect="1" noChangeArrowheads="1"/>
          </p:cNvPicPr>
          <p:nvPr/>
        </p:nvPicPr>
        <p:blipFill>
          <a:blip r:embed="rId6"/>
          <a:srcRect t="24860" r="10997" b="8249"/>
          <a:stretch>
            <a:fillRect/>
          </a:stretch>
        </p:blipFill>
        <p:spPr bwMode="auto">
          <a:xfrm>
            <a:off x="-5016500" y="3998913"/>
            <a:ext cx="4725987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кругленный прямоугольник 1"/>
          <p:cNvSpPr/>
          <p:nvPr/>
        </p:nvSpPr>
        <p:spPr>
          <a:xfrm>
            <a:off x="-242888" y="2986088"/>
            <a:ext cx="4319588" cy="367506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290CDA"/>
                </a:solidFill>
              </a:rPr>
              <a:t>Девчата взяли мячики в руки,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290CDA"/>
                </a:solidFill>
              </a:rPr>
              <a:t>Скакалки, обручи, мешки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290CDA"/>
                </a:solidFill>
              </a:rPr>
              <a:t>Держись соперников команда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290CDA"/>
                </a:solidFill>
              </a:rPr>
              <a:t>Физически мы все крепки!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290CDA"/>
                </a:solidFill>
              </a:rPr>
              <a:t>             На лыжи встать нам не проблема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290CDA"/>
                </a:solidFill>
              </a:rPr>
              <a:t>             Талантов много есть у нас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290CDA"/>
                </a:solidFill>
              </a:rPr>
              <a:t>              Чуть-чуть нам надо поднапрячься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290CDA"/>
                </a:solidFill>
              </a:rPr>
              <a:t>              И кубки снова все у нас!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290CDA"/>
                </a:solidFill>
              </a:rPr>
              <a:t>Кто в спорте себя раскрыть предложит?</a:t>
            </a:r>
          </a:p>
        </p:txBody>
      </p:sp>
      <p:pic>
        <p:nvPicPr>
          <p:cNvPr id="6152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65563" y="5330825"/>
            <a:ext cx="1427162" cy="142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4968552" y="5369221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4400" b="1" dirty="0">
                <a:ln w="18000">
                  <a:solidFill>
                    <a:srgbClr val="C0504D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33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/>
                <a:cs typeface="+mn-cs"/>
              </a:rPr>
              <a:t>ПРОФСОЮЗ нам всем поможет!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6" descr="http://im5-tub-ru.yandex.net/i?id=68297209-10-72"/>
          <p:cNvPicPr>
            <a:picLocks noChangeAspect="1" noChangeArrowheads="1"/>
          </p:cNvPicPr>
          <p:nvPr/>
        </p:nvPicPr>
        <p:blipFill>
          <a:blip r:embed="rId2">
            <a:lum bright="20000"/>
          </a:blip>
          <a:srcRect/>
          <a:stretch>
            <a:fillRect/>
          </a:stretch>
        </p:blipFill>
        <p:spPr bwMode="auto">
          <a:xfrm>
            <a:off x="-52388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Прямоугольник 1"/>
          <p:cNvSpPr>
            <a:spLocks noChangeArrowheads="1"/>
          </p:cNvSpPr>
          <p:nvPr/>
        </p:nvSpPr>
        <p:spPr bwMode="auto">
          <a:xfrm>
            <a:off x="5364163" y="396875"/>
            <a:ext cx="3201987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290CDA"/>
                </a:solidFill>
              </a:rPr>
              <a:t>И мужчины есть у нас …</a:t>
            </a:r>
          </a:p>
          <a:p>
            <a:pPr algn="ctr"/>
            <a:r>
              <a:rPr lang="ru-RU" sz="3600" b="1">
                <a:solidFill>
                  <a:srgbClr val="290CDA"/>
                </a:solidFill>
              </a:rPr>
              <a:t>В санаторий едут каждый раз!!!</a:t>
            </a:r>
          </a:p>
          <a:p>
            <a:pPr algn="ctr"/>
            <a:r>
              <a:rPr lang="ru-RU" sz="3600" b="1">
                <a:solidFill>
                  <a:srgbClr val="290CDA"/>
                </a:solidFill>
              </a:rPr>
              <a:t>Кто путёвки нам предложит?</a:t>
            </a:r>
          </a:p>
        </p:txBody>
      </p:sp>
      <p:pic>
        <p:nvPicPr>
          <p:cNvPr id="7172" name="Picture 4" descr="F:\ФОТО АГИТБРИГАДА\Лес 47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03188"/>
            <a:ext cx="4572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19475" y="5013325"/>
            <a:ext cx="1427163" cy="142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4896544" y="4980650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4400" b="1" dirty="0">
                <a:ln w="18000">
                  <a:solidFill>
                    <a:srgbClr val="C0504D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33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/>
              </a:rPr>
              <a:t>ПРОФСОЮЗ нам всем поможет!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136</Words>
  <PresentationFormat>Экран (4:3)</PresentationFormat>
  <Paragraphs>27</Paragraphs>
  <Slides>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1</cp:revision>
  <dcterms:modified xsi:type="dcterms:W3CDTF">2015-10-04T16:33:20Z</dcterms:modified>
</cp:coreProperties>
</file>